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المحاضرة الخامسة</a:t>
            </a:r>
            <a:br>
              <a:rPr lang="ar-EG" dirty="0" smtClean="0"/>
            </a:br>
            <a:r>
              <a:rPr lang="ar-EG" dirty="0" smtClean="0"/>
              <a:t>نظرية الاستخدامات والاشباعات :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4267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الفرض الرئيسى :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تعتبر النظرية بالجمهور ، وتعتبره جمهوراً إيجابياً ، لايتعرض إلا للوسيلة والمضمون الذى يلبى إحتياجاته .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وبالتالى فإن إستخدام الجمهور لوسائل الاعلام يرتبط إرتباطاً </a:t>
            </a:r>
            <a:r>
              <a:rPr lang="ar-EG" dirty="0" smtClean="0">
                <a:solidFill>
                  <a:schemeClr val="tx1"/>
                </a:solidFill>
              </a:rPr>
              <a:t>وثيقاً </a:t>
            </a:r>
            <a:r>
              <a:rPr lang="ar-EG" dirty="0" smtClean="0">
                <a:solidFill>
                  <a:schemeClr val="tx1"/>
                </a:solidFill>
              </a:rPr>
              <a:t>بالفوائد والاشباعات التى تحققها له الوسيلة الإعلانية </a:t>
            </a:r>
            <a:r>
              <a:rPr lang="ar-EG" dirty="0" smtClean="0">
                <a:solidFill>
                  <a:schemeClr val="tx1"/>
                </a:solidFill>
              </a:rPr>
              <a:t>.</a:t>
            </a:r>
            <a:endParaRPr lang="ar-EG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ar-EG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أهداف النظرية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تتلخص أهداف النظرية فى خمس أهداف هى :</a:t>
            </a:r>
          </a:p>
          <a:p>
            <a:pPr algn="r">
              <a:buNone/>
            </a:pPr>
            <a:r>
              <a:rPr lang="ar-EG" dirty="0" smtClean="0"/>
              <a:t>- معرفة كيفية إستخدام الوسيلة الإعلامية .</a:t>
            </a:r>
          </a:p>
          <a:p>
            <a:pPr algn="r">
              <a:buNone/>
            </a:pPr>
            <a:r>
              <a:rPr lang="ar-EG" dirty="0" smtClean="0"/>
              <a:t>- الكشف عن أسباب ودوافع إستخدام وسيلة ما عن أخرى .</a:t>
            </a:r>
          </a:p>
          <a:p>
            <a:pPr algn="r">
              <a:buNone/>
            </a:pPr>
            <a:r>
              <a:rPr lang="ar-EG" dirty="0" smtClean="0"/>
              <a:t>- التعرف على أدوار المتغيرات الوسيطة وتأثيرها على إشباعات الفرد .</a:t>
            </a:r>
          </a:p>
          <a:p>
            <a:pPr algn="r">
              <a:buNone/>
            </a:pPr>
            <a:r>
              <a:rPr lang="ar-EG" dirty="0" smtClean="0"/>
              <a:t>- التعرف على استطلاع حاجات الأفراد دورياً سعياً لتلبيتها .</a:t>
            </a:r>
          </a:p>
          <a:p>
            <a:pPr algn="r">
              <a:buNone/>
            </a:pPr>
            <a:r>
              <a:rPr lang="ar-EG" dirty="0" smtClean="0"/>
              <a:t>- الفهم الدقيق لآليات النجاح والمنافسة بين وسائل الإعلام .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أنواع الاشباعات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 تنقسم اشباعات الجمهور من وسائل الاعلام إلى نوعين :</a:t>
            </a:r>
          </a:p>
          <a:p>
            <a:pPr algn="r">
              <a:buNone/>
            </a:pPr>
            <a:r>
              <a:rPr lang="ar-EG" smtClean="0"/>
              <a:t>- الاشباعات </a:t>
            </a:r>
            <a:r>
              <a:rPr lang="ar-EG" dirty="0" smtClean="0"/>
              <a:t>المطلوبة </a:t>
            </a:r>
            <a:r>
              <a:rPr lang="ar-EG" dirty="0" smtClean="0"/>
              <a:t>.</a:t>
            </a:r>
            <a:endParaRPr lang="ar-EG" smtClean="0"/>
          </a:p>
          <a:p>
            <a:pPr algn="r">
              <a:buFontTx/>
              <a:buChar char="-"/>
            </a:pPr>
            <a:endParaRPr lang="ar-EG" dirty="0" smtClean="0"/>
          </a:p>
          <a:p>
            <a:pPr algn="r">
              <a:buNone/>
            </a:pPr>
            <a:r>
              <a:rPr lang="ar-EG" dirty="0" smtClean="0"/>
              <a:t>- الاشباعات المحققة .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الخامسة نظرية الاستخدامات والاشباعات :</vt:lpstr>
      <vt:lpstr>أهداف النظرية :</vt:lpstr>
      <vt:lpstr>أنواع الاشباعات 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24</cp:revision>
  <dcterms:created xsi:type="dcterms:W3CDTF">2020-03-26T13:21:23Z</dcterms:created>
  <dcterms:modified xsi:type="dcterms:W3CDTF">2020-03-29T12:17:36Z</dcterms:modified>
</cp:coreProperties>
</file>